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8" r:id="rId2"/>
    <p:sldId id="257" r:id="rId3"/>
    <p:sldId id="259" r:id="rId4"/>
    <p:sldId id="260" r:id="rId5"/>
    <p:sldId id="285" r:id="rId6"/>
    <p:sldId id="261" r:id="rId7"/>
    <p:sldId id="294" r:id="rId8"/>
    <p:sldId id="262" r:id="rId9"/>
    <p:sldId id="295" r:id="rId10"/>
    <p:sldId id="263" r:id="rId11"/>
    <p:sldId id="264" r:id="rId12"/>
    <p:sldId id="300" r:id="rId13"/>
    <p:sldId id="289" r:id="rId14"/>
    <p:sldId id="286" r:id="rId15"/>
    <p:sldId id="293" r:id="rId16"/>
    <p:sldId id="276" r:id="rId17"/>
    <p:sldId id="265" r:id="rId18"/>
    <p:sldId id="301" r:id="rId19"/>
    <p:sldId id="275" r:id="rId20"/>
    <p:sldId id="267" r:id="rId21"/>
    <p:sldId id="272" r:id="rId22"/>
    <p:sldId id="266" r:id="rId23"/>
    <p:sldId id="268" r:id="rId24"/>
    <p:sldId id="292" r:id="rId25"/>
    <p:sldId id="269" r:id="rId26"/>
    <p:sldId id="290" r:id="rId27"/>
    <p:sldId id="291" r:id="rId28"/>
    <p:sldId id="270" r:id="rId29"/>
    <p:sldId id="271" r:id="rId30"/>
    <p:sldId id="279" r:id="rId31"/>
    <p:sldId id="287" r:id="rId32"/>
    <p:sldId id="280" r:id="rId33"/>
    <p:sldId id="299" r:id="rId34"/>
    <p:sldId id="288" r:id="rId35"/>
    <p:sldId id="283" r:id="rId36"/>
    <p:sldId id="297" r:id="rId37"/>
    <p:sldId id="282" r:id="rId38"/>
    <p:sldId id="274" r:id="rId39"/>
    <p:sldId id="296" r:id="rId40"/>
    <p:sldId id="273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5.jpeg"/><Relationship Id="rId4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335334" cy="214314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 труда  и  социальной защиты населения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казённое учреждение социального обслуживания Республики Мордовия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социальный приют для детей и подростков «Надежда»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000240"/>
            <a:ext cx="8358246" cy="314327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 высшую квалификационную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категорию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педагога-психолога</a:t>
            </a:r>
          </a:p>
          <a:p>
            <a:pPr algn="ctr"/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Тявокиной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Ольги Романовны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3929066"/>
            <a:ext cx="207170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Взаимодействие с обучающимися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69" name="Picture 1" descr="F:\Аттестация\Дипломы\Скан 2\с воспитанниками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142984"/>
            <a:ext cx="3714776" cy="5429264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170" name="Picture 2" descr="F:\Аттестация\Дипломы\Скан 2\с воспитанниками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643338" cy="542928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0715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 Результаты участия в инновационной (экспериментальной) деятельности</a:t>
            </a:r>
            <a:endParaRPr lang="ru-RU" sz="2800" b="1" dirty="0"/>
          </a:p>
        </p:txBody>
      </p:sp>
      <p:pic>
        <p:nvPicPr>
          <p:cNvPr id="5122" name="Picture 2" descr="E:\Аттестация\Дипломы\Scan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653843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Picture 2" descr="E:\Аттестация\Дипломы\Скан\труд мастерские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42984"/>
            <a:ext cx="3576096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56" y="1268760"/>
            <a:ext cx="6870944" cy="453668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0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Пользователь\Desktop\к аттестации\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018" y="1142984"/>
            <a:ext cx="3658619" cy="54292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5058" name="Picture 2" descr="C:\Users\Пользователь\Desktop\к аттестации\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142984"/>
            <a:ext cx="3671886" cy="54292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User\Desktop\Скан\Кризисное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643338" cy="55007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1986" name="Picture 2" descr="C:\Users\User\Desktop\Скан\Кризисное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571900" cy="55007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Аттестация\Дипломы\Скан\Лагерь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477" y="1142983"/>
            <a:ext cx="3774713" cy="543575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9155" name="Picture 3" descr="F:\Аттестация\Дипломы\Скан\Распоряжение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857652" cy="543575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Аттестация\Дипломы\благодарность лагерь 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1"/>
            <a:ext cx="3822390" cy="53324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0715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7. Позитивные результаты внеурочной деятельности</a:t>
            </a:r>
            <a:endParaRPr lang="ru-RU" sz="2800" b="1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251323"/>
              </p:ext>
            </p:extLst>
          </p:nvPr>
        </p:nvGraphicFramePr>
        <p:xfrm>
          <a:off x="2843808" y="1191317"/>
          <a:ext cx="3725540" cy="527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191317"/>
                        <a:ext cx="3725540" cy="527199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359275" cy="305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2"/>
            <a:ext cx="4572000" cy="328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289098" cy="2934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E:\Аттестация\Дипломы\диплом живи с мечтой 2022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74934" y="273339"/>
            <a:ext cx="2940280" cy="44990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429684" cy="607223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24.11.1987 г.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Мордовский государственный педагогический институт им. М.Е.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ВСА № 1016338 с отличием, дата выдачи 30 июня 2010 г., «Педагогика и методика дошкольного образования» с дополнительной специальностью «Педагогика и психология».</a:t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в данном учреждении: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специальности):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учреждения: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http://rsp_nadezhda.soc13.ru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Аттестация\Дипломы\дипл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00174"/>
            <a:ext cx="6379963" cy="421726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950269"/>
              </p:ext>
            </p:extLst>
          </p:nvPr>
        </p:nvGraphicFramePr>
        <p:xfrm>
          <a:off x="2928926" y="1214422"/>
          <a:ext cx="3571900" cy="521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1214422"/>
                        <a:ext cx="3571900" cy="521497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0715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Наличие публикаций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449581"/>
              </p:ext>
            </p:extLst>
          </p:nvPr>
        </p:nvGraphicFramePr>
        <p:xfrm>
          <a:off x="2771800" y="1268760"/>
          <a:ext cx="3704192" cy="524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268760"/>
                        <a:ext cx="3704192" cy="5241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F:\Аттестация\Аттестация 2023 год\2023-02-09_14-02-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4643470" cy="314327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8914" name="Picture 2" descr="C:\Users\Пользователь\Downloads\2023-02-10_15-03-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357562"/>
            <a:ext cx="4684119" cy="32861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Пользователь\Downloads\2023-02-10_15-09-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000660" cy="337706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8131" name="Picture 3" descr="C:\Users\Пользователь\Downloads\2023-02-10_15-14-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105020"/>
            <a:ext cx="4714908" cy="35196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Наличие авторских программ, методических пособий, методических рекомендаций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9" name="Picture 3" descr="E:\Аттестация\Дипломы\экспертное заключение 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142984"/>
            <a:ext cx="3786214" cy="55007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07154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7" name="Picture 1" descr="C:\Users\User\Desktop\выступления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643338" cy="52864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9938" name="Picture 2" descr="C:\Users\User\Desktop\выступления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99806"/>
            <a:ext cx="3686175" cy="530021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C:\Users\User\Desktop\пед совет 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214422"/>
            <a:ext cx="3739362" cy="534542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F:\Аттестация\Аттестация 2023 год\Новая папка\сканирование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714776" cy="541267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0962" name="Picture 2" descr="F:\Аттестация\Аттестация 2023 год\Новая папка\сканирование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643337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User\Desktop\Скан\Школа консультац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714776" cy="54292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2705" name="Picture 1" descr="C:\Users\User\Desktop\круглый стол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786214" cy="54292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коррекционно-развивающих и развивающих программ</a:t>
            </a:r>
            <a:endParaRPr lang="ru-RU" sz="2800" b="1" dirty="0"/>
          </a:p>
        </p:txBody>
      </p:sp>
      <p:pic>
        <p:nvPicPr>
          <p:cNvPr id="9217" name="Picture 1" descr="C:\Users\User\Desktop\Скан\Реализация программ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714776" cy="511484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218" name="Picture 2" descr="C:\Users\User\Desktop\Скан\Реализация программ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517677" cy="514353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88552" cy="10001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Проведение мастер-классов, открытых занятий, мероприятий (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1" name="Picture 1" descr="C:\Users\User\Desktop\мастер-класс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142984"/>
            <a:ext cx="3865631" cy="54324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88552" cy="10001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Экспертная деятельность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C:\Users\User\Desktop\Эксперт со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14422"/>
            <a:ext cx="3702614" cy="523379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Autofit/>
          </a:bodyPr>
          <a:lstStyle/>
          <a:p>
            <a:pPr algn="ctr"/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активность педагога: участие в работе педагогических сообществ, комиссиях,  в жюри конкурсов</a:t>
            </a:r>
            <a:endParaRPr lang="ru-RU" sz="23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821435"/>
              </p:ext>
            </p:extLst>
          </p:nvPr>
        </p:nvGraphicFramePr>
        <p:xfrm>
          <a:off x="2879444" y="1412777"/>
          <a:ext cx="3463618" cy="519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444" y="1412777"/>
                        <a:ext cx="3463618" cy="519249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921078" cy="5392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C:\Users\user\Desktop\Оля\Тявокинв сек а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05" y="1052737"/>
            <a:ext cx="3922995" cy="53949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User\Desktop\Скан\Суд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693247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6866" name="Picture 2" descr="C:\Users\User\Desktop\комисс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714776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со студентами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3698800" cy="545941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37884"/>
            <a:ext cx="3951077" cy="5435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9294"/>
            <a:ext cx="3657600" cy="545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 descr="C:\Users\user\Desktop\Оля\Пы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63" y="1059294"/>
            <a:ext cx="3967583" cy="545623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1429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E:\Аттестация\Дипломы\диплом 1 место конкурс пед мастерств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357298"/>
            <a:ext cx="3402647" cy="507209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34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179168"/>
              </p:ext>
            </p:extLst>
          </p:nvPr>
        </p:nvGraphicFramePr>
        <p:xfrm>
          <a:off x="827584" y="1357298"/>
          <a:ext cx="3429024" cy="5072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Acrobat Document" r:id="rId4" imgW="5667139" imgH="8019997" progId="AcroExch.Document.11">
                  <p:embed/>
                </p:oleObj>
              </mc:Choice>
              <mc:Fallback>
                <p:oleObj name="Acrobat Document" r:id="rId4" imgW="5667139" imgH="8019997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357298"/>
                        <a:ext cx="3429024" cy="507209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0715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Аттестация\Дипломы\благодарность библиот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06485"/>
            <a:ext cx="3497612" cy="509434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6" descr="E:\Аттестация\Дипломы\благодарность 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809" y="1406485"/>
            <a:ext cx="3550607" cy="509434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User\Desktop\благодарность Единая Росс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2984"/>
            <a:ext cx="3810002" cy="546316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1429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Качество организации деятельности в соответствии с направлениями </a:t>
            </a:r>
            <a:endParaRPr lang="ru-RU" sz="2800" b="1" dirty="0"/>
          </a:p>
        </p:txBody>
      </p:sp>
      <p:pic>
        <p:nvPicPr>
          <p:cNvPr id="27649" name="Picture 1" descr="C:\Users\User\Desktop\Скан\Направления 001.jp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571472" y="1212732"/>
            <a:ext cx="3643338" cy="528641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7650" name="Picture 2" descr="C:\Users\User\Desktop\Скан\Направления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197" y="1212732"/>
            <a:ext cx="3693246" cy="52864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988262"/>
              </p:ext>
            </p:extLst>
          </p:nvPr>
        </p:nvGraphicFramePr>
        <p:xfrm>
          <a:off x="611560" y="1224465"/>
          <a:ext cx="3509196" cy="508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Документ" r:id="rId3" imgW="7574884" imgH="10706946" progId="Word.Document.12">
                  <p:embed/>
                </p:oleObj>
              </mc:Choice>
              <mc:Fallback>
                <p:oleObj name="Документ" r:id="rId3" imgW="7574884" imgH="10706946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24465"/>
                        <a:ext cx="3509196" cy="508485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 descr="E:\Аттестация\Дипломы\грамота Минист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224464"/>
            <a:ext cx="3429024" cy="50848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User\Desktop\благодарность МГПУ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3999"/>
            <a:ext cx="3923789" cy="540263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2189" r="2610" b="2305"/>
          <a:stretch/>
        </p:blipFill>
        <p:spPr bwMode="auto">
          <a:xfrm>
            <a:off x="4703980" y="1175310"/>
            <a:ext cx="3808650" cy="542132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Скан\Направления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214422"/>
            <a:ext cx="3813029" cy="52863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2800" b="1" dirty="0"/>
          </a:p>
        </p:txBody>
      </p:sp>
      <p:pic>
        <p:nvPicPr>
          <p:cNvPr id="9217" name="Picture 1" descr="F:\Аттестация\Дипломы\Скан 2\с родителями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786214" cy="548136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218" name="Picture 2" descr="F:\Аттестация\Дипломы\Скан 2\с родителями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714775" cy="548798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Аттестация\Дипломы\Скан 2\с родителями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214422"/>
            <a:ext cx="3786214" cy="54882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Взаимодействие с педагогами</a:t>
            </a:r>
            <a:endParaRPr lang="ru-RU" sz="2800" b="1" dirty="0"/>
          </a:p>
        </p:txBody>
      </p:sp>
      <p:pic>
        <p:nvPicPr>
          <p:cNvPr id="30721" name="Picture 1" descr="F:\Аттестация\Дипломы\Скан 2\с педагогами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1214422"/>
            <a:ext cx="3819205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0722" name="Picture 2" descr="F:\Аттестация\Дипломы\Скан 2\с педагогами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956" y="1214422"/>
            <a:ext cx="3692572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Аттестация\Дипломы\Скан 2\с педагогами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643338" cy="535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217" name="Picture 1" descr="E:\Аттестация\Дипломы\Скан\Школа взаимодействие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643338" cy="54005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268</TotalTime>
  <Words>136</Words>
  <Application>Microsoft Office PowerPoint</Application>
  <PresentationFormat>Экран (4:3)</PresentationFormat>
  <Paragraphs>19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Трек</vt:lpstr>
      <vt:lpstr>Acrobat Document</vt:lpstr>
      <vt:lpstr>Документ</vt:lpstr>
      <vt:lpstr>Министерство  труда  и  социальной защиты населения  Республики Мордовия   Государственное казённое учреждение социального обслуживания Республики Мордовия «Республиканский социальный приют для детей и подростков «Надежда» </vt:lpstr>
      <vt:lpstr>  Дата рождения: 24.11.1987 г. Профессиональное образование: высшее, Мордовский государственный педагогический институт им. М.Е. Евсевьева, ВСА № 1016338 с отличием, дата выдачи 30 июня 2010 г., «Педагогика и методика дошкольного образования» с дополнительной специальностью «Педагогика и психология». Стаж педагогической работы в данном учреждении: 9 лет Стаж педагогической работы (по специальности): 9 лет Общий трудовой стаж: 12 лет Сайт учреждения: http://rsp_nadezhda.soc13.ru</vt:lpstr>
      <vt:lpstr>1. Качество реализации коррекционно-развивающих и развивающих программ</vt:lpstr>
      <vt:lpstr>2. Качество организации деятельности в соответствии с направлениями </vt:lpstr>
      <vt:lpstr>Презентация PowerPoint</vt:lpstr>
      <vt:lpstr>3. Взаимодействие с родителями</vt:lpstr>
      <vt:lpstr>Презентация PowerPoint</vt:lpstr>
      <vt:lpstr>4. Взаимодействие с педагогами</vt:lpstr>
      <vt:lpstr>Презентация PowerPoint</vt:lpstr>
      <vt:lpstr>5. Взаимодействие с обучающимися</vt:lpstr>
      <vt:lpstr>6. Результаты участия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Позитивные результаты внеурочной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8. Наличие публикаций</vt:lpstr>
      <vt:lpstr>Презентация PowerPoint</vt:lpstr>
      <vt:lpstr>Презентация PowerPoint</vt:lpstr>
      <vt:lpstr>9. Наличие авторских программ, методических пособий, методических рекомендаций</vt:lpstr>
      <vt:lpstr>10.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11. Проведение мастер-классов, открытых занятий, мероприятий (очно) </vt:lpstr>
      <vt:lpstr>12. Экспертная деятельность </vt:lpstr>
      <vt:lpstr>13. Общественно-педагогическая активность педагога: участие в работе педагогических сообществ, комиссиях,  в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14. Участие педагога в профессиональных конкурсах</vt:lpstr>
      <vt:lpstr>16. 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труда  и  социальной защиты населения Республики Мордовия   Государственное казённое учреждение социального обслуживания Республики Мордовия «Республиканский социальный приют для детей и подростков «Надежда» ПОРТФОЛИО    на высшую квалификационную  категорию  педагога-психолога         Тявокиной Ольги Романовны   </dc:title>
  <dc:creator>User</dc:creator>
  <cp:lastModifiedBy>user</cp:lastModifiedBy>
  <cp:revision>50</cp:revision>
  <dcterms:created xsi:type="dcterms:W3CDTF">2023-02-01T03:00:50Z</dcterms:created>
  <dcterms:modified xsi:type="dcterms:W3CDTF">2023-02-17T12:11:45Z</dcterms:modified>
</cp:coreProperties>
</file>